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01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77" r:id="rId13"/>
    <p:sldId id="264" r:id="rId14"/>
    <p:sldId id="265" r:id="rId15"/>
    <p:sldId id="266" r:id="rId16"/>
    <p:sldId id="267" r:id="rId17"/>
    <p:sldId id="272" r:id="rId18"/>
    <p:sldId id="269" r:id="rId19"/>
    <p:sldId id="299" r:id="rId20"/>
    <p:sldId id="275" r:id="rId21"/>
    <p:sldId id="273" r:id="rId22"/>
    <p:sldId id="280" r:id="rId23"/>
    <p:sldId id="281" r:id="rId24"/>
    <p:sldId id="282" r:id="rId25"/>
    <p:sldId id="283" r:id="rId26"/>
    <p:sldId id="284" r:id="rId27"/>
    <p:sldId id="278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8" r:id="rId36"/>
    <p:sldId id="292" r:id="rId37"/>
    <p:sldId id="297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D"/>
    <a:srgbClr val="222000"/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/>
          <a:stretch/>
        </p:blipFill>
        <p:spPr bwMode="auto">
          <a:xfrm>
            <a:off x="0" y="-27385"/>
            <a:ext cx="9180512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PageObject</a:t>
            </a:r>
            <a:r>
              <a:rPr lang="en-US" dirty="0" smtClean="0"/>
              <a:t> </a:t>
            </a:r>
            <a:r>
              <a:rPr lang="en-US" dirty="0" smtClean="0"/>
              <a:t>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564904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Концентрация</a:t>
            </a:r>
            <a:r>
              <a:rPr lang="ru-RU" sz="5400" dirty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на </a:t>
            </a:r>
            <a:r>
              <a:rPr lang="ru-RU" sz="5400" b="1" dirty="0" smtClean="0"/>
              <a:t>языке </a:t>
            </a:r>
            <a:r>
              <a:rPr lang="ru-RU" sz="5400" b="1" dirty="0"/>
              <a:t>задачи</a:t>
            </a:r>
            <a:r>
              <a:rPr lang="ru-RU" sz="5400" dirty="0"/>
              <a:t>,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а </a:t>
            </a:r>
            <a:r>
              <a:rPr lang="ru-RU" sz="5400" b="1" dirty="0"/>
              <a:t>не </a:t>
            </a:r>
            <a:r>
              <a:rPr lang="ru-RU" sz="5400" dirty="0" smtClean="0"/>
              <a:t>на </a:t>
            </a:r>
            <a:r>
              <a:rPr lang="ru-RU" sz="5400" b="1" dirty="0"/>
              <a:t>языке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530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2482">
            <a:off x="3987888" y="5564663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2771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25756" b="4457"/>
          <a:stretch/>
        </p:blipFill>
        <p:spPr bwMode="auto">
          <a:xfrm>
            <a:off x="534825" y="0"/>
            <a:ext cx="8609176" cy="68580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2008" y="51661"/>
            <a:ext cx="7236296" cy="6761715"/>
          </a:xfrm>
          <a:prstGeom prst="roundRect">
            <a:avLst>
              <a:gd name="adj" fmla="val 3980"/>
            </a:avLst>
          </a:prstGeom>
          <a:solidFill>
            <a:srgbClr val="1D1D1D">
              <a:alpha val="94902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3200" b="1" dirty="0" err="1" smtClean="0"/>
              <a:t>Аджендиум</a:t>
            </a:r>
            <a:r>
              <a:rPr lang="ru-RU" sz="3200" b="1" dirty="0" smtClean="0"/>
              <a:t>… </a:t>
            </a:r>
            <a:r>
              <a:rPr lang="en-US" sz="3200" b="1" dirty="0" smtClean="0"/>
              <a:t>		           </a:t>
            </a:r>
            <a:r>
              <a:rPr lang="en-US" sz="3200" b="1" dirty="0" smtClean="0">
                <a:solidFill>
                  <a:srgbClr val="008000"/>
                </a:solidFill>
              </a:rPr>
              <a:t>[OK]</a:t>
            </a:r>
            <a:endParaRPr lang="ru-RU" sz="3200" b="1" dirty="0" smtClean="0">
              <a:solidFill>
                <a:srgbClr val="008000"/>
              </a:solidFill>
            </a:endParaRPr>
          </a:p>
          <a:p>
            <a:r>
              <a:rPr lang="en-US" b="1" dirty="0" smtClean="0"/>
              <a:t>=================================================</a:t>
            </a:r>
            <a:endParaRPr lang="ru-RU" b="1" dirty="0"/>
          </a:p>
          <a:p>
            <a:endParaRPr lang="en-US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не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паттерн, шаблон… </a:t>
            </a: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ИДЕЯ!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Статический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Динамический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пределами: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Паттерн «</a:t>
            </a: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Цепочка ответственности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Invoke()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Интерфейс 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IHaveExpectedControls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Наследование в тестах</a:t>
            </a:r>
          </a:p>
          <a:p>
            <a:endParaRPr lang="ru-RU" b="1" dirty="0" smtClean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899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Статический</a:t>
            </a:r>
            <a:r>
              <a:rPr lang="en-US" dirty="0" smtClean="0"/>
              <a:t>/</a:t>
            </a:r>
            <a:r>
              <a:rPr lang="ru-RU" dirty="0" smtClean="0"/>
              <a:t>Динамический – разница в перспективах</a:t>
            </a:r>
            <a:endParaRPr lang="ru-RU" dirty="0"/>
          </a:p>
        </p:txBody>
      </p:sp>
      <p:pic>
        <p:nvPicPr>
          <p:cNvPr id="3074" name="Picture 2" descr="File:Terminator-2-judgement-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4427984" cy="54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/>
        </p:blipFill>
        <p:spPr bwMode="auto">
          <a:xfrm>
            <a:off x="4427984" y="1473066"/>
            <a:ext cx="4716016" cy="548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54" y="6249506"/>
            <a:ext cx="439673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Статический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5252" y="6249506"/>
            <a:ext cx="4708748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Динамический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и Роли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062" y="3913892"/>
            <a:ext cx="5032147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800" b="1" dirty="0" smtClean="0"/>
              <a:t>Цепочка ответственности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38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39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40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41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1737</TotalTime>
  <Words>732</Words>
  <Application>Microsoft Office PowerPoint</Application>
  <PresentationFormat>Экран (4:3)</PresentationFormat>
  <Paragraphs>294</Paragraphs>
  <Slides>41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Office</vt:lpstr>
      <vt:lpstr>За пределами PageObject</vt:lpstr>
      <vt:lpstr>Давайте познакомимся!</vt:lpstr>
      <vt:lpstr>Презентация PowerPoint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PageObject – это: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Статический/Динамический – разница в перспективах</vt:lpstr>
      <vt:lpstr>Интерфейсы и Роли</vt:lpstr>
      <vt:lpstr>Chain of Responsibility</vt:lpstr>
      <vt:lpstr>Iinvokable</vt:lpstr>
      <vt:lpstr>НужнаяPage.Invoke():</vt:lpstr>
      <vt:lpstr>Что дает нам Iinvokable?</vt:lpstr>
      <vt:lpstr>Что дает нам Iinvokable?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92</cp:revision>
  <dcterms:created xsi:type="dcterms:W3CDTF">2012-12-17T21:03:07Z</dcterms:created>
  <dcterms:modified xsi:type="dcterms:W3CDTF">2013-01-23T01:15:13Z</dcterms:modified>
</cp:coreProperties>
</file>